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84" autoAdjust="0"/>
  </p:normalViewPr>
  <p:slideViewPr>
    <p:cSldViewPr>
      <p:cViewPr>
        <p:scale>
          <a:sx n="100" d="100"/>
          <a:sy n="100" d="100"/>
        </p:scale>
        <p:origin x="-51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6314" y="428604"/>
            <a:ext cx="4357686" cy="3500462"/>
          </a:xfrm>
        </p:spPr>
        <p:txBody>
          <a:bodyPr>
            <a:noAutofit/>
          </a:bodyPr>
          <a:lstStyle/>
          <a:p>
            <a:r>
              <a:rPr lang="ru-RU" sz="6600" i="1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JasmineUPC" pitchFamily="18" charset="-34"/>
              </a:rPr>
              <a:t>ДОБРЫЕ ДЕЛА 8-9 КЛАССОВ:)</a:t>
            </a:r>
            <a:endParaRPr lang="ru-RU" sz="6600" i="1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JasmineUPC" pitchFamily="18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н\Desktop\92140732_4242220_71866568_d87e70184a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3152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\Desktop\NfDhSR3Es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2369">
            <a:off x="398643" y="718522"/>
            <a:ext cx="5125558" cy="2885248"/>
          </a:xfrm>
          <a:prstGeom prst="rect">
            <a:avLst/>
          </a:prstGeom>
          <a:noFill/>
        </p:spPr>
      </p:pic>
      <p:pic>
        <p:nvPicPr>
          <p:cNvPr id="2052" name="Picture 4" descr="C:\Users\н\Desktop\zOlkupasdK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73428">
            <a:off x="3379421" y="3032082"/>
            <a:ext cx="5315894" cy="2992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4143372" cy="5440378"/>
          </a:xfrm>
        </p:spPr>
        <p:txBody>
          <a:bodyPr anchor="t"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Снег в апреле – это чудо!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Но зачем он?! И откуда?!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Неужели средь капели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Вновь вернутся к нам метели?!!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 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И зачем нам снег в апреле?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Ах, зима, не хочет верить,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Что пора ей уходить?..</a:t>
            </a:r>
            <a:b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27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Но весне всё ж должно быть!</a:t>
            </a: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942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F:\SDC106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14290"/>
            <a:ext cx="4611224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1600200"/>
            <a:ext cx="350043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Сначала мы очистили снег в селе Александровка, а потом…</a:t>
            </a:r>
            <a:endParaRPr lang="ru-RU" dirty="0"/>
          </a:p>
        </p:txBody>
      </p:sp>
      <p:pic>
        <p:nvPicPr>
          <p:cNvPr id="4098" name="Picture 2" descr="F:\SDC106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214290"/>
            <a:ext cx="4357718" cy="3268288"/>
          </a:xfrm>
          <a:prstGeom prst="rect">
            <a:avLst/>
          </a:prstGeom>
          <a:noFill/>
        </p:spPr>
      </p:pic>
      <p:pic>
        <p:nvPicPr>
          <p:cNvPr id="4099" name="Picture 3" descr="F:\SDC106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286124"/>
            <a:ext cx="4476782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…В Худобке!</a:t>
            </a:r>
            <a:endParaRPr lang="ru-RU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натша\DSC0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52856"/>
            <a:ext cx="3714776" cy="6598787"/>
          </a:xfrm>
          <a:prstGeom prst="rect">
            <a:avLst/>
          </a:prstGeom>
          <a:noFill/>
        </p:spPr>
      </p:pic>
      <p:pic>
        <p:nvPicPr>
          <p:cNvPr id="5123" name="Picture 3" descr="F:\натша\DSC04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357298"/>
            <a:ext cx="3000396" cy="53297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Autofit/>
          </a:bodyPr>
          <a:lstStyle/>
          <a:p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Снег почистили – совесть почистили!</a:t>
            </a:r>
            <a:endParaRPr lang="ru-RU" sz="44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натша\DSC04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00174"/>
            <a:ext cx="2895545" cy="5143536"/>
          </a:xfrm>
          <a:prstGeom prst="rect">
            <a:avLst/>
          </a:prstGeom>
          <a:noFill/>
        </p:spPr>
      </p:pic>
      <p:pic>
        <p:nvPicPr>
          <p:cNvPr id="6147" name="Picture 3" descr="F:\натша\DSC043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289554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0"/>
            <a:ext cx="9286908" cy="63093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Мы сделали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добро </a:t>
            </a: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сделай и ты!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 </a:t>
            </a:r>
            <a:endParaRPr lang="ru-RU" sz="8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37286"/>
          </a:xfrm>
        </p:spPr>
        <p:txBody>
          <a:bodyPr/>
          <a:lstStyle/>
          <a:p>
            <a:pPr lvl="0" algn="ctr">
              <a:buNone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Сохраним Природу-мать!</a:t>
            </a:r>
            <a:b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Будем мусор убирать!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F:\SDC1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234708"/>
            <a:ext cx="7497723" cy="5623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lvl="0"/>
            <a:r>
              <a:rPr lang="ru-RU" i="1" dirty="0" smtClean="0">
                <a:ln/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Не будет поселок наш хорош,</a:t>
            </a:r>
            <a:br>
              <a:rPr lang="ru-RU" i="1" dirty="0" smtClean="0">
                <a:ln/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</a:br>
            <a:r>
              <a:rPr lang="ru-RU" i="1" dirty="0" smtClean="0">
                <a:ln/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Пока ты в нем не приберешь!</a:t>
            </a: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pic>
        <p:nvPicPr>
          <p:cNvPr id="4" name="Picture 2" descr="F:\SDC107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3502717" cy="4708525"/>
          </a:xfrm>
          <a:prstGeom prst="rect">
            <a:avLst/>
          </a:prstGeom>
          <a:noFill/>
        </p:spPr>
      </p:pic>
      <p:pic>
        <p:nvPicPr>
          <p:cNvPr id="5" name="Picture 3" descr="F:\SDC107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857364"/>
            <a:ext cx="3500461" cy="4774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Убери свой дом, свою улицу, город –</a:t>
            </a:r>
            <a:b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Сразу почувствуешь,</a:t>
            </a:r>
            <a:r>
              <a:rPr lang="en-US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 </a:t>
            </a: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Как горд ты и молод!</a:t>
            </a:r>
            <a:b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r>
              <a:rPr lang="ru-RU" sz="3200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Поселок чистым сохраним – нашим детям жизнь продлим!</a:t>
            </a:r>
            <a: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/>
            </a:r>
            <a:br>
              <a:rPr lang="ru-RU" sz="32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</a:br>
            <a:endParaRPr lang="ru-RU" sz="32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F:\SDC1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472"/>
            <a:ext cx="5907499" cy="4000528"/>
          </a:xfrm>
          <a:prstGeom prst="rect">
            <a:avLst/>
          </a:prstGeom>
          <a:noFill/>
        </p:spPr>
      </p:pic>
      <p:pic>
        <p:nvPicPr>
          <p:cNvPr id="2051" name="Picture 3" descr="F:\SDC10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04" y="2614346"/>
            <a:ext cx="3000396" cy="4243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-1357354" y="1428735"/>
            <a:ext cx="135735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>
              <a:buNone/>
            </a:pPr>
            <a:r>
              <a:rPr lang="ru-RU" i="1" dirty="0" smtClean="0"/>
              <a:t>     Где есть поветрие на чтенье,</a:t>
            </a:r>
            <a:br>
              <a:rPr lang="ru-RU" i="1" dirty="0" smtClean="0"/>
            </a:br>
            <a:r>
              <a:rPr lang="ru-RU" i="1" dirty="0" smtClean="0"/>
              <a:t>В чести там грамота, перо,</a:t>
            </a:r>
            <a:br>
              <a:rPr lang="ru-RU" i="1" dirty="0" smtClean="0"/>
            </a:br>
            <a:r>
              <a:rPr lang="ru-RU" i="1" dirty="0" smtClean="0"/>
              <a:t>Где грамота – там просвещенье,</a:t>
            </a:r>
            <a:br>
              <a:rPr lang="ru-RU" i="1" dirty="0" smtClean="0"/>
            </a:br>
            <a:r>
              <a:rPr lang="ru-RU" i="1" dirty="0" smtClean="0"/>
              <a:t>Где просвещенье – там добро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F:\SDC106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5"/>
            <a:ext cx="4929222" cy="4626039"/>
          </a:xfrm>
          <a:prstGeom prst="rect">
            <a:avLst/>
          </a:prstGeom>
          <a:noFill/>
        </p:spPr>
      </p:pic>
      <p:pic>
        <p:nvPicPr>
          <p:cNvPr id="3075" name="Picture 3" descr="F:\SDC106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143116"/>
            <a:ext cx="3482602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929586" y="357165"/>
            <a:ext cx="757214" cy="45719"/>
          </a:xfrm>
        </p:spPr>
        <p:txBody>
          <a:bodyPr>
            <a:noAutofit/>
          </a:bodyPr>
          <a:lstStyle/>
          <a:p>
            <a:pPr lvl="0"/>
            <a:endParaRPr lang="ru-RU" sz="1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72132" cy="5715016"/>
          </a:xfrm>
        </p:spPr>
        <p:txBody>
          <a:bodyPr>
            <a:normAutofit fontScale="77500" lnSpcReduction="20000"/>
          </a:bodyPr>
          <a:lstStyle/>
          <a:p>
            <a:pPr lvl="0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Книга – учитель, книга – наставник.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Книга – близкий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товарищ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друг.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Ум, как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ручей, высыхает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старится,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если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выпустишь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книгу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рук.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Книга – советчик, книга – разведчик,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книга – активный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борец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боец.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Книга – нетленная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память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вечность, спутник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планеты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Земля, </a:t>
            </a:r>
          </a:p>
          <a:p>
            <a:pPr lvl="0">
              <a:buNone/>
            </a:pP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Наконец - книга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просто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красивая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endParaRPr lang="ru-RU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>
              <a:buNone/>
            </a:pP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мебель,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не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приложенье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дубовых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шкафов,</a:t>
            </a:r>
            <a:b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книга – волшебник, умеющий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небыль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быль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превращать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основу</a:t>
            </a:r>
            <a:r>
              <a:rPr lang="en-US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 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основ.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 descr="F:\SDC106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7819" y="571480"/>
            <a:ext cx="353618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lvl="0"/>
            <a:r>
              <a:rPr lang="ru-RU" i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  <a:latin typeface="+mn-lt"/>
              </a:rPr>
              <a:t>Книги по полкам разложили – стало больше добра в мире!</a:t>
            </a:r>
            <a: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/>
            </a:r>
            <a:br>
              <a:rPr lang="ru-RU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</a:br>
            <a:endParaRPr lang="ru-RU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SDC107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571612"/>
            <a:ext cx="4460696" cy="495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4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Детям из детского сада сделали книжку про перелетных птиц.</a:t>
            </a:r>
            <a:endParaRPr lang="ru-RU" sz="4400" i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F:\SDC1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107553" cy="4143404"/>
          </a:xfrm>
          <a:prstGeom prst="rect">
            <a:avLst/>
          </a:prstGeom>
          <a:noFill/>
        </p:spPr>
      </p:pic>
      <p:pic>
        <p:nvPicPr>
          <p:cNvPr id="1026" name="Picture 2" descr="F:\SDC106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428868"/>
            <a:ext cx="552453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551181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Куклу девочке купили,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И на праздник подарили,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О которой так мечтала,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Праздник долго ожидала!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Кукла глазками мигает,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Своё имя называет,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И любимая игрушка,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Дремлет рядом на подушке!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С куклой девочка играет,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Украшенья одевает,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Очень модный был наряд,</a:t>
            </a:r>
            <a:b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</a:br>
            <a:r>
              <a:rPr lang="ru-RU" sz="2000" i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n-lt"/>
              </a:rPr>
              <a:t>Глазки девочки горят!</a:t>
            </a:r>
            <a: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b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60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+mn-lt"/>
              </a:rPr>
              <a:t>Для кукол принесли новую одежду, что бы девочки играли </a:t>
            </a:r>
            <a:endParaRPr lang="ru-RU" sz="160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15082"/>
            <a:ext cx="8229600" cy="9427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н\Desktop\WRDLYo9nnL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357298"/>
            <a:ext cx="485778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282</TotalTime>
  <Words>98</Words>
  <Application>Microsoft Office PowerPoint</Application>
  <PresentationFormat>Экран (4:3)</PresentationFormat>
  <Paragraphs>17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ДОБРЫЕ ДЕЛА 8-9 КЛАССОВ:)</vt:lpstr>
      <vt:lpstr> </vt:lpstr>
      <vt:lpstr>Не будет поселок наш хорош, Пока ты в нем не приберешь! </vt:lpstr>
      <vt:lpstr>Убери свой дом, свою улицу, город – Сразу почувствуешь,  Как горд ты и молод! Поселок чистым сохраним – нашим детям жизнь продлим! </vt:lpstr>
      <vt:lpstr>Слайд 5</vt:lpstr>
      <vt:lpstr>Слайд 6</vt:lpstr>
      <vt:lpstr>Книги по полкам разложили – стало больше добра в мире! </vt:lpstr>
      <vt:lpstr>Детям из детского сада сделали книжку про перелетных птиц.</vt:lpstr>
      <vt:lpstr>Куклу девочке купили, И на праздник подарили, О которой так мечтала, Праздник долго ожидала! Кукла глазками мигает, Своё имя называет, И любимая игрушка, Дремлет рядом на подушке! С куклой девочка играет, Украшенья одевает, Очень модный был наряд, Глазки девочки горят!       Для кукол принесли новую одежду, что бы девочки играли </vt:lpstr>
      <vt:lpstr>Слайд 10</vt:lpstr>
      <vt:lpstr>Снег в апреле – это чудо! Но зачем он?! И откуда?! Неужели средь капели Вновь вернутся к нам метели?!!   И зачем нам снег в апреле? Ах, зима, не хочет верить, Что пора ей уходить?.. Но весне всё ж должно быть! </vt:lpstr>
      <vt:lpstr>Слайд 12</vt:lpstr>
      <vt:lpstr>…В Худобке!</vt:lpstr>
      <vt:lpstr>Снег почистили – совесть почистили!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ДОБРЫЕ ДЕЛА 8-9 КЛАССОВ:)</dc:title>
  <dc:creator>н</dc:creator>
  <cp:lastModifiedBy>школа</cp:lastModifiedBy>
  <cp:revision>27</cp:revision>
  <dcterms:created xsi:type="dcterms:W3CDTF">2014-04-20T08:33:56Z</dcterms:created>
  <dcterms:modified xsi:type="dcterms:W3CDTF">2014-04-25T05:39:51Z</dcterms:modified>
</cp:coreProperties>
</file>